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22" d="100"/>
          <a:sy n="22" d="100"/>
        </p:scale>
        <p:origin x="4504" y="1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13140" y="1229049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5583" y="1185604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443281" y="1229049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725724" y="1185604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038" y="1185604"/>
              <a:ext cx="159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Branch from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43679</TotalTime>
  <Words>371</Words>
  <Application>Microsoft Macintosh PowerPoint</Application>
  <PresentationFormat>Widescreen</PresentationFormat>
  <Paragraphs>129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218</cp:revision>
  <dcterms:created xsi:type="dcterms:W3CDTF">2017-11-03T19:06:03Z</dcterms:created>
  <dcterms:modified xsi:type="dcterms:W3CDTF">2018-03-11T20:57:04Z</dcterms:modified>
</cp:coreProperties>
</file>